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-204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image" Target="../media/image199.png"/><Relationship Id="rId3" Type="http://schemas.openxmlformats.org/officeDocument/2006/relationships/image" Target="../media/image133.png"/><Relationship Id="rId21" Type="http://schemas.openxmlformats.org/officeDocument/2006/relationships/image" Target="../media/image201.png"/><Relationship Id="rId7" Type="http://schemas.openxmlformats.org/officeDocument/2006/relationships/image" Target="../media/image185.png"/><Relationship Id="rId12" Type="http://schemas.openxmlformats.org/officeDocument/2006/relationships/image" Target="../media/image15.png"/><Relationship Id="rId17" Type="http://schemas.openxmlformats.org/officeDocument/2006/relationships/image" Target="../media/image198.png"/><Relationship Id="rId25" Type="http://schemas.openxmlformats.org/officeDocument/2006/relationships/image" Target="../media/image205.png"/><Relationship Id="rId2" Type="http://schemas.openxmlformats.org/officeDocument/2006/relationships/image" Target="../media/image1.png"/><Relationship Id="rId16" Type="http://schemas.openxmlformats.org/officeDocument/2006/relationships/image" Target="../media/image197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7.png"/><Relationship Id="rId24" Type="http://schemas.openxmlformats.org/officeDocument/2006/relationships/image" Target="../media/image204.png"/><Relationship Id="rId5" Type="http://schemas.openxmlformats.org/officeDocument/2006/relationships/image" Target="../media/image135.png"/><Relationship Id="rId15" Type="http://schemas.openxmlformats.org/officeDocument/2006/relationships/image" Target="../media/image13.png"/><Relationship Id="rId23" Type="http://schemas.openxmlformats.org/officeDocument/2006/relationships/image" Target="../media/image203.png"/><Relationship Id="rId10" Type="http://schemas.openxmlformats.org/officeDocument/2006/relationships/image" Target="../media/image16.png"/><Relationship Id="rId19" Type="http://schemas.openxmlformats.org/officeDocument/2006/relationships/image" Target="../media/image58.png"/><Relationship Id="rId4" Type="http://schemas.openxmlformats.org/officeDocument/2006/relationships/image" Target="../media/image134.png"/><Relationship Id="rId9" Type="http://schemas.openxmlformats.org/officeDocument/2006/relationships/image" Target="../media/image10.png"/><Relationship Id="rId14" Type="http://schemas.openxmlformats.org/officeDocument/2006/relationships/image" Target="../media/image139.png"/><Relationship Id="rId22" Type="http://schemas.openxmlformats.org/officeDocument/2006/relationships/image" Target="../media/image20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06.png"/><Relationship Id="rId26" Type="http://schemas.openxmlformats.org/officeDocument/2006/relationships/image" Target="../media/image212.png"/><Relationship Id="rId39" Type="http://schemas.openxmlformats.org/officeDocument/2006/relationships/image" Target="../media/image222.png"/><Relationship Id="rId21" Type="http://schemas.openxmlformats.org/officeDocument/2006/relationships/image" Target="../media/image209.png"/><Relationship Id="rId34" Type="http://schemas.openxmlformats.org/officeDocument/2006/relationships/image" Target="../media/image217.png"/><Relationship Id="rId42" Type="http://schemas.openxmlformats.org/officeDocument/2006/relationships/image" Target="../media/image225.png"/><Relationship Id="rId7" Type="http://schemas.openxmlformats.org/officeDocument/2006/relationships/image" Target="../media/image135.png"/><Relationship Id="rId2" Type="http://schemas.openxmlformats.org/officeDocument/2006/relationships/video" Target="../media/media1.mp4"/><Relationship Id="rId16" Type="http://schemas.openxmlformats.org/officeDocument/2006/relationships/image" Target="../media/image139.png"/><Relationship Id="rId20" Type="http://schemas.openxmlformats.org/officeDocument/2006/relationships/image" Target="../media/image208.png"/><Relationship Id="rId29" Type="http://schemas.openxmlformats.org/officeDocument/2006/relationships/image" Target="../media/image201.png"/><Relationship Id="rId41" Type="http://schemas.openxmlformats.org/officeDocument/2006/relationships/image" Target="../media/image224.png"/><Relationship Id="rId1" Type="http://schemas.microsoft.com/office/2007/relationships/media" Target="../media/media1.mp4"/><Relationship Id="rId6" Type="http://schemas.openxmlformats.org/officeDocument/2006/relationships/image" Target="../media/image134.png"/><Relationship Id="rId11" Type="http://schemas.openxmlformats.org/officeDocument/2006/relationships/image" Target="../media/image10.png"/><Relationship Id="rId24" Type="http://schemas.openxmlformats.org/officeDocument/2006/relationships/image" Target="../media/image194.png"/><Relationship Id="rId32" Type="http://schemas.openxmlformats.org/officeDocument/2006/relationships/image" Target="../media/image215.png"/><Relationship Id="rId37" Type="http://schemas.openxmlformats.org/officeDocument/2006/relationships/image" Target="../media/image220.png"/><Relationship Id="rId40" Type="http://schemas.openxmlformats.org/officeDocument/2006/relationships/image" Target="../media/image223.png"/><Relationship Id="rId5" Type="http://schemas.openxmlformats.org/officeDocument/2006/relationships/image" Target="../media/image133.png"/><Relationship Id="rId15" Type="http://schemas.openxmlformats.org/officeDocument/2006/relationships/image" Target="../media/image12.png"/><Relationship Id="rId23" Type="http://schemas.openxmlformats.org/officeDocument/2006/relationships/image" Target="../media/image193.png"/><Relationship Id="rId28" Type="http://schemas.openxmlformats.org/officeDocument/2006/relationships/image" Target="../media/image214.png"/><Relationship Id="rId36" Type="http://schemas.openxmlformats.org/officeDocument/2006/relationships/image" Target="../media/image219.png"/><Relationship Id="rId10" Type="http://schemas.openxmlformats.org/officeDocument/2006/relationships/image" Target="../media/image9.png"/><Relationship Id="rId19" Type="http://schemas.openxmlformats.org/officeDocument/2006/relationships/image" Target="../media/image207.png"/><Relationship Id="rId31" Type="http://schemas.openxmlformats.org/officeDocument/2006/relationships/image" Target="../media/image203.png"/><Relationship Id="rId4" Type="http://schemas.openxmlformats.org/officeDocument/2006/relationships/image" Target="../media/image1.png"/><Relationship Id="rId9" Type="http://schemas.openxmlformats.org/officeDocument/2006/relationships/image" Target="../media/image185.png"/><Relationship Id="rId14" Type="http://schemas.openxmlformats.org/officeDocument/2006/relationships/image" Target="../media/image15.png"/><Relationship Id="rId22" Type="http://schemas.openxmlformats.org/officeDocument/2006/relationships/image" Target="../media/image210.png"/><Relationship Id="rId27" Type="http://schemas.openxmlformats.org/officeDocument/2006/relationships/image" Target="../media/image213.png"/><Relationship Id="rId30" Type="http://schemas.openxmlformats.org/officeDocument/2006/relationships/image" Target="../media/image202.png"/><Relationship Id="rId35" Type="http://schemas.openxmlformats.org/officeDocument/2006/relationships/image" Target="../media/image218.png"/><Relationship Id="rId8" Type="http://schemas.openxmlformats.org/officeDocument/2006/relationships/image" Target="../media/image136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16.png"/><Relationship Id="rId17" Type="http://schemas.openxmlformats.org/officeDocument/2006/relationships/image" Target="../media/image13.png"/><Relationship Id="rId25" Type="http://schemas.openxmlformats.org/officeDocument/2006/relationships/image" Target="../media/image211.png"/><Relationship Id="rId33" Type="http://schemas.openxmlformats.org/officeDocument/2006/relationships/image" Target="../media/image216.png"/><Relationship Id="rId38" Type="http://schemas.openxmlformats.org/officeDocument/2006/relationships/image" Target="../media/image22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06.png"/><Relationship Id="rId26" Type="http://schemas.openxmlformats.org/officeDocument/2006/relationships/image" Target="../media/image226.png"/><Relationship Id="rId39" Type="http://schemas.openxmlformats.org/officeDocument/2006/relationships/image" Target="../media/image236.png"/><Relationship Id="rId21" Type="http://schemas.openxmlformats.org/officeDocument/2006/relationships/image" Target="../media/image209.png"/><Relationship Id="rId34" Type="http://schemas.openxmlformats.org/officeDocument/2006/relationships/image" Target="../media/image231.png"/><Relationship Id="rId7" Type="http://schemas.openxmlformats.org/officeDocument/2006/relationships/image" Target="../media/image135.png"/><Relationship Id="rId12" Type="http://schemas.openxmlformats.org/officeDocument/2006/relationships/image" Target="../media/image16.png"/><Relationship Id="rId17" Type="http://schemas.openxmlformats.org/officeDocument/2006/relationships/image" Target="../media/image13.png"/><Relationship Id="rId25" Type="http://schemas.openxmlformats.org/officeDocument/2006/relationships/image" Target="../media/image211.png"/><Relationship Id="rId33" Type="http://schemas.openxmlformats.org/officeDocument/2006/relationships/image" Target="../media/image230.png"/><Relationship Id="rId38" Type="http://schemas.openxmlformats.org/officeDocument/2006/relationships/image" Target="../media/image235.png"/><Relationship Id="rId2" Type="http://schemas.openxmlformats.org/officeDocument/2006/relationships/video" Target="../media/media2.mp4"/><Relationship Id="rId16" Type="http://schemas.openxmlformats.org/officeDocument/2006/relationships/image" Target="../media/image139.png"/><Relationship Id="rId20" Type="http://schemas.openxmlformats.org/officeDocument/2006/relationships/image" Target="../media/image208.png"/><Relationship Id="rId29" Type="http://schemas.openxmlformats.org/officeDocument/2006/relationships/image" Target="../media/image202.png"/><Relationship Id="rId1" Type="http://schemas.microsoft.com/office/2007/relationships/media" Target="../media/media2.mp4"/><Relationship Id="rId6" Type="http://schemas.openxmlformats.org/officeDocument/2006/relationships/image" Target="../media/image134.png"/><Relationship Id="rId11" Type="http://schemas.openxmlformats.org/officeDocument/2006/relationships/image" Target="../media/image10.png"/><Relationship Id="rId24" Type="http://schemas.openxmlformats.org/officeDocument/2006/relationships/image" Target="../media/image194.png"/><Relationship Id="rId32" Type="http://schemas.openxmlformats.org/officeDocument/2006/relationships/image" Target="../media/image229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5" Type="http://schemas.openxmlformats.org/officeDocument/2006/relationships/image" Target="../media/image133.png"/><Relationship Id="rId15" Type="http://schemas.openxmlformats.org/officeDocument/2006/relationships/image" Target="../media/image12.png"/><Relationship Id="rId23" Type="http://schemas.openxmlformats.org/officeDocument/2006/relationships/image" Target="../media/image193.png"/><Relationship Id="rId28" Type="http://schemas.openxmlformats.org/officeDocument/2006/relationships/image" Target="../media/image201.png"/><Relationship Id="rId36" Type="http://schemas.openxmlformats.org/officeDocument/2006/relationships/image" Target="../media/image233.png"/><Relationship Id="rId10" Type="http://schemas.openxmlformats.org/officeDocument/2006/relationships/image" Target="../media/image9.png"/><Relationship Id="rId19" Type="http://schemas.openxmlformats.org/officeDocument/2006/relationships/image" Target="../media/image207.png"/><Relationship Id="rId31" Type="http://schemas.openxmlformats.org/officeDocument/2006/relationships/image" Target="../media/image228.png"/><Relationship Id="rId4" Type="http://schemas.openxmlformats.org/officeDocument/2006/relationships/image" Target="../media/image1.png"/><Relationship Id="rId9" Type="http://schemas.openxmlformats.org/officeDocument/2006/relationships/image" Target="../media/image185.png"/><Relationship Id="rId14" Type="http://schemas.openxmlformats.org/officeDocument/2006/relationships/image" Target="../media/image15.png"/><Relationship Id="rId22" Type="http://schemas.openxmlformats.org/officeDocument/2006/relationships/image" Target="../media/image210.png"/><Relationship Id="rId27" Type="http://schemas.openxmlformats.org/officeDocument/2006/relationships/image" Target="../media/image227.png"/><Relationship Id="rId30" Type="http://schemas.openxmlformats.org/officeDocument/2006/relationships/image" Target="../media/image203.png"/><Relationship Id="rId35" Type="http://schemas.openxmlformats.org/officeDocument/2006/relationships/image" Target="../media/image232.png"/><Relationship Id="rId8" Type="http://schemas.openxmlformats.org/officeDocument/2006/relationships/image" Target="../media/image136.png"/><Relationship Id="rId3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06.png"/><Relationship Id="rId26" Type="http://schemas.openxmlformats.org/officeDocument/2006/relationships/image" Target="../media/image239.png"/><Relationship Id="rId39" Type="http://schemas.openxmlformats.org/officeDocument/2006/relationships/image" Target="../media/image249.png"/><Relationship Id="rId21" Type="http://schemas.openxmlformats.org/officeDocument/2006/relationships/image" Target="../media/image209.png"/><Relationship Id="rId34" Type="http://schemas.openxmlformats.org/officeDocument/2006/relationships/image" Target="../media/image244.png"/><Relationship Id="rId42" Type="http://schemas.openxmlformats.org/officeDocument/2006/relationships/image" Target="../media/image251.png"/><Relationship Id="rId7" Type="http://schemas.openxmlformats.org/officeDocument/2006/relationships/image" Target="../media/image135.png"/><Relationship Id="rId2" Type="http://schemas.openxmlformats.org/officeDocument/2006/relationships/video" Target="../media/media3.mp4"/><Relationship Id="rId16" Type="http://schemas.openxmlformats.org/officeDocument/2006/relationships/image" Target="../media/image139.png"/><Relationship Id="rId29" Type="http://schemas.openxmlformats.org/officeDocument/2006/relationships/image" Target="../media/image201.png"/><Relationship Id="rId1" Type="http://schemas.microsoft.com/office/2007/relationships/media" Target="../media/media3.mp4"/><Relationship Id="rId6" Type="http://schemas.openxmlformats.org/officeDocument/2006/relationships/image" Target="../media/image134.png"/><Relationship Id="rId11" Type="http://schemas.openxmlformats.org/officeDocument/2006/relationships/image" Target="../media/image10.png"/><Relationship Id="rId24" Type="http://schemas.openxmlformats.org/officeDocument/2006/relationships/image" Target="../media/image194.png"/><Relationship Id="rId32" Type="http://schemas.openxmlformats.org/officeDocument/2006/relationships/image" Target="../media/image242.png"/><Relationship Id="rId37" Type="http://schemas.openxmlformats.org/officeDocument/2006/relationships/image" Target="../media/image247.png"/><Relationship Id="rId40" Type="http://schemas.openxmlformats.org/officeDocument/2006/relationships/image" Target="../media/image211.png"/><Relationship Id="rId45" Type="http://schemas.openxmlformats.org/officeDocument/2006/relationships/image" Target="../media/image253.png"/><Relationship Id="rId5" Type="http://schemas.openxmlformats.org/officeDocument/2006/relationships/image" Target="../media/image133.png"/><Relationship Id="rId15" Type="http://schemas.openxmlformats.org/officeDocument/2006/relationships/image" Target="../media/image12.png"/><Relationship Id="rId23" Type="http://schemas.openxmlformats.org/officeDocument/2006/relationships/image" Target="../media/image193.png"/><Relationship Id="rId28" Type="http://schemas.openxmlformats.org/officeDocument/2006/relationships/image" Target="../media/image241.png"/><Relationship Id="rId36" Type="http://schemas.openxmlformats.org/officeDocument/2006/relationships/image" Target="../media/image246.png"/><Relationship Id="rId10" Type="http://schemas.openxmlformats.org/officeDocument/2006/relationships/image" Target="../media/image9.png"/><Relationship Id="rId19" Type="http://schemas.openxmlformats.org/officeDocument/2006/relationships/image" Target="../media/image207.png"/><Relationship Id="rId31" Type="http://schemas.openxmlformats.org/officeDocument/2006/relationships/image" Target="../media/image203.png"/><Relationship Id="rId44" Type="http://schemas.openxmlformats.org/officeDocument/2006/relationships/image" Target="../media/image223.png"/><Relationship Id="rId4" Type="http://schemas.openxmlformats.org/officeDocument/2006/relationships/image" Target="../media/image1.png"/><Relationship Id="rId9" Type="http://schemas.openxmlformats.org/officeDocument/2006/relationships/image" Target="../media/image185.png"/><Relationship Id="rId14" Type="http://schemas.openxmlformats.org/officeDocument/2006/relationships/image" Target="../media/image15.png"/><Relationship Id="rId22" Type="http://schemas.openxmlformats.org/officeDocument/2006/relationships/image" Target="../media/image210.png"/><Relationship Id="rId27" Type="http://schemas.openxmlformats.org/officeDocument/2006/relationships/image" Target="../media/image240.png"/><Relationship Id="rId30" Type="http://schemas.openxmlformats.org/officeDocument/2006/relationships/image" Target="../media/image202.png"/><Relationship Id="rId35" Type="http://schemas.openxmlformats.org/officeDocument/2006/relationships/image" Target="../media/image245.png"/><Relationship Id="rId43" Type="http://schemas.openxmlformats.org/officeDocument/2006/relationships/image" Target="../media/image252.png"/><Relationship Id="rId8" Type="http://schemas.openxmlformats.org/officeDocument/2006/relationships/image" Target="../media/image136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16.png"/><Relationship Id="rId17" Type="http://schemas.openxmlformats.org/officeDocument/2006/relationships/image" Target="../media/image13.png"/><Relationship Id="rId25" Type="http://schemas.openxmlformats.org/officeDocument/2006/relationships/image" Target="../media/image238.png"/><Relationship Id="rId33" Type="http://schemas.openxmlformats.org/officeDocument/2006/relationships/image" Target="../media/image243.png"/><Relationship Id="rId38" Type="http://schemas.openxmlformats.org/officeDocument/2006/relationships/image" Target="../media/image248.png"/><Relationship Id="rId46" Type="http://schemas.openxmlformats.org/officeDocument/2006/relationships/image" Target="../media/image254.png"/><Relationship Id="rId20" Type="http://schemas.openxmlformats.org/officeDocument/2006/relationships/image" Target="../media/image208.png"/><Relationship Id="rId41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06.png"/><Relationship Id="rId26" Type="http://schemas.openxmlformats.org/officeDocument/2006/relationships/image" Target="../media/image226.png"/><Relationship Id="rId39" Type="http://schemas.openxmlformats.org/officeDocument/2006/relationships/image" Target="../media/image262.png"/><Relationship Id="rId21" Type="http://schemas.openxmlformats.org/officeDocument/2006/relationships/image" Target="../media/image209.png"/><Relationship Id="rId34" Type="http://schemas.openxmlformats.org/officeDocument/2006/relationships/image" Target="../media/image217.png"/><Relationship Id="rId42" Type="http://schemas.openxmlformats.org/officeDocument/2006/relationships/image" Target="../media/image265.png"/><Relationship Id="rId7" Type="http://schemas.openxmlformats.org/officeDocument/2006/relationships/image" Target="../media/image135.png"/><Relationship Id="rId2" Type="http://schemas.openxmlformats.org/officeDocument/2006/relationships/video" Target="../media/media4.mp4"/><Relationship Id="rId16" Type="http://schemas.openxmlformats.org/officeDocument/2006/relationships/image" Target="../media/image139.png"/><Relationship Id="rId20" Type="http://schemas.openxmlformats.org/officeDocument/2006/relationships/image" Target="../media/image208.png"/><Relationship Id="rId29" Type="http://schemas.openxmlformats.org/officeDocument/2006/relationships/image" Target="../media/image201.png"/><Relationship Id="rId41" Type="http://schemas.openxmlformats.org/officeDocument/2006/relationships/image" Target="../media/image264.png"/><Relationship Id="rId1" Type="http://schemas.microsoft.com/office/2007/relationships/media" Target="../media/media4.mp4"/><Relationship Id="rId6" Type="http://schemas.openxmlformats.org/officeDocument/2006/relationships/image" Target="../media/image134.png"/><Relationship Id="rId11" Type="http://schemas.openxmlformats.org/officeDocument/2006/relationships/image" Target="../media/image10.png"/><Relationship Id="rId24" Type="http://schemas.openxmlformats.org/officeDocument/2006/relationships/image" Target="../media/image194.png"/><Relationship Id="rId32" Type="http://schemas.openxmlformats.org/officeDocument/2006/relationships/image" Target="../media/image257.png"/><Relationship Id="rId37" Type="http://schemas.openxmlformats.org/officeDocument/2006/relationships/image" Target="../media/image220.png"/><Relationship Id="rId40" Type="http://schemas.openxmlformats.org/officeDocument/2006/relationships/image" Target="../media/image263.png"/><Relationship Id="rId5" Type="http://schemas.openxmlformats.org/officeDocument/2006/relationships/image" Target="../media/image133.png"/><Relationship Id="rId15" Type="http://schemas.openxmlformats.org/officeDocument/2006/relationships/image" Target="../media/image12.png"/><Relationship Id="rId23" Type="http://schemas.openxmlformats.org/officeDocument/2006/relationships/image" Target="../media/image193.png"/><Relationship Id="rId28" Type="http://schemas.openxmlformats.org/officeDocument/2006/relationships/image" Target="../media/image256.png"/><Relationship Id="rId36" Type="http://schemas.openxmlformats.org/officeDocument/2006/relationships/image" Target="../media/image260.png"/><Relationship Id="rId10" Type="http://schemas.openxmlformats.org/officeDocument/2006/relationships/image" Target="../media/image9.png"/><Relationship Id="rId19" Type="http://schemas.openxmlformats.org/officeDocument/2006/relationships/image" Target="../media/image207.png"/><Relationship Id="rId31" Type="http://schemas.openxmlformats.org/officeDocument/2006/relationships/image" Target="../media/image203.png"/><Relationship Id="rId4" Type="http://schemas.openxmlformats.org/officeDocument/2006/relationships/image" Target="../media/image1.png"/><Relationship Id="rId9" Type="http://schemas.openxmlformats.org/officeDocument/2006/relationships/image" Target="../media/image185.png"/><Relationship Id="rId14" Type="http://schemas.openxmlformats.org/officeDocument/2006/relationships/image" Target="../media/image15.png"/><Relationship Id="rId22" Type="http://schemas.openxmlformats.org/officeDocument/2006/relationships/image" Target="../media/image210.png"/><Relationship Id="rId27" Type="http://schemas.openxmlformats.org/officeDocument/2006/relationships/image" Target="../media/image255.png"/><Relationship Id="rId30" Type="http://schemas.openxmlformats.org/officeDocument/2006/relationships/image" Target="../media/image202.png"/><Relationship Id="rId35" Type="http://schemas.openxmlformats.org/officeDocument/2006/relationships/image" Target="../media/image259.png"/><Relationship Id="rId8" Type="http://schemas.openxmlformats.org/officeDocument/2006/relationships/image" Target="../media/image136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16.png"/><Relationship Id="rId17" Type="http://schemas.openxmlformats.org/officeDocument/2006/relationships/image" Target="../media/image13.png"/><Relationship Id="rId25" Type="http://schemas.openxmlformats.org/officeDocument/2006/relationships/image" Target="../media/image211.png"/><Relationship Id="rId33" Type="http://schemas.openxmlformats.org/officeDocument/2006/relationships/image" Target="../media/image258.png"/><Relationship Id="rId38" Type="http://schemas.openxmlformats.org/officeDocument/2006/relationships/image" Target="../media/image2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4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9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267.png"/><Relationship Id="rId14" Type="http://schemas.openxmlformats.org/officeDocument/2006/relationships/image" Target="../media/image13.png"/><Relationship Id="rId22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273.png"/><Relationship Id="rId26" Type="http://schemas.openxmlformats.org/officeDocument/2006/relationships/image" Target="../media/image281.png"/><Relationship Id="rId3" Type="http://schemas.openxmlformats.org/officeDocument/2006/relationships/image" Target="../media/image133.png"/><Relationship Id="rId21" Type="http://schemas.openxmlformats.org/officeDocument/2006/relationships/image" Target="../media/image276.png"/><Relationship Id="rId34" Type="http://schemas.openxmlformats.org/officeDocument/2006/relationships/image" Target="../media/image289.png"/><Relationship Id="rId7" Type="http://schemas.openxmlformats.org/officeDocument/2006/relationships/image" Target="../media/image270.png"/><Relationship Id="rId12" Type="http://schemas.openxmlformats.org/officeDocument/2006/relationships/image" Target="../media/image15.png"/><Relationship Id="rId17" Type="http://schemas.openxmlformats.org/officeDocument/2006/relationships/image" Target="../media/image272.png"/><Relationship Id="rId25" Type="http://schemas.openxmlformats.org/officeDocument/2006/relationships/image" Target="../media/image280.png"/><Relationship Id="rId33" Type="http://schemas.openxmlformats.org/officeDocument/2006/relationships/image" Target="../media/image288.png"/><Relationship Id="rId2" Type="http://schemas.openxmlformats.org/officeDocument/2006/relationships/image" Target="../media/image1.png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29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7.png"/><Relationship Id="rId24" Type="http://schemas.openxmlformats.org/officeDocument/2006/relationships/image" Target="../media/image279.png"/><Relationship Id="rId32" Type="http://schemas.openxmlformats.org/officeDocument/2006/relationships/image" Target="../media/image287.png"/><Relationship Id="rId5" Type="http://schemas.openxmlformats.org/officeDocument/2006/relationships/image" Target="../media/image135.png"/><Relationship Id="rId15" Type="http://schemas.openxmlformats.org/officeDocument/2006/relationships/image" Target="../media/image13.png"/><Relationship Id="rId23" Type="http://schemas.openxmlformats.org/officeDocument/2006/relationships/image" Target="../media/image278.png"/><Relationship Id="rId28" Type="http://schemas.openxmlformats.org/officeDocument/2006/relationships/image" Target="../media/image283.png"/><Relationship Id="rId10" Type="http://schemas.openxmlformats.org/officeDocument/2006/relationships/image" Target="../media/image16.png"/><Relationship Id="rId19" Type="http://schemas.openxmlformats.org/officeDocument/2006/relationships/image" Target="../media/image274.png"/><Relationship Id="rId31" Type="http://schemas.openxmlformats.org/officeDocument/2006/relationships/image" Target="../media/image286.png"/><Relationship Id="rId4" Type="http://schemas.openxmlformats.org/officeDocument/2006/relationships/image" Target="../media/image134.png"/><Relationship Id="rId9" Type="http://schemas.openxmlformats.org/officeDocument/2006/relationships/image" Target="../media/image10.png"/><Relationship Id="rId14" Type="http://schemas.openxmlformats.org/officeDocument/2006/relationships/image" Target="../media/image139.png"/><Relationship Id="rId22" Type="http://schemas.openxmlformats.org/officeDocument/2006/relationships/image" Target="../media/image277.png"/><Relationship Id="rId27" Type="http://schemas.openxmlformats.org/officeDocument/2006/relationships/image" Target="../media/image282.png"/><Relationship Id="rId30" Type="http://schemas.openxmlformats.org/officeDocument/2006/relationships/image" Target="../media/image285.png"/><Relationship Id="rId8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35.png"/><Relationship Id="rId14" Type="http://schemas.openxmlformats.org/officeDocument/2006/relationships/image" Target="../media/image13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9" Type="http://schemas.openxmlformats.org/officeDocument/2006/relationships/image" Target="../media/image75.png"/><Relationship Id="rId21" Type="http://schemas.openxmlformats.org/officeDocument/2006/relationships/image" Target="../media/image59.png"/><Relationship Id="rId34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3.png"/><Relationship Id="rId40" Type="http://schemas.openxmlformats.org/officeDocument/2006/relationships/image" Target="../media/image76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36" Type="http://schemas.openxmlformats.org/officeDocument/2006/relationships/image" Target="../media/image72.png"/><Relationship Id="rId10" Type="http://schemas.openxmlformats.org/officeDocument/2006/relationships/image" Target="../media/image11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41.png"/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78.png"/><Relationship Id="rId26" Type="http://schemas.openxmlformats.org/officeDocument/2006/relationships/image" Target="../media/image82.png"/><Relationship Id="rId39" Type="http://schemas.openxmlformats.org/officeDocument/2006/relationships/image" Target="../media/image95.png"/><Relationship Id="rId21" Type="http://schemas.openxmlformats.org/officeDocument/2006/relationships/image" Target="../media/image79.pn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47" Type="http://schemas.openxmlformats.org/officeDocument/2006/relationships/image" Target="../media/image103.png"/><Relationship Id="rId50" Type="http://schemas.openxmlformats.org/officeDocument/2006/relationships/image" Target="../media/image106.png"/><Relationship Id="rId55" Type="http://schemas.openxmlformats.org/officeDocument/2006/relationships/image" Target="../media/image11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9" Type="http://schemas.openxmlformats.org/officeDocument/2006/relationships/image" Target="../media/image85.png"/><Relationship Id="rId11" Type="http://schemas.openxmlformats.org/officeDocument/2006/relationships/image" Target="../media/image12.png"/><Relationship Id="rId24" Type="http://schemas.openxmlformats.org/officeDocument/2006/relationships/image" Target="../media/image49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3" Type="http://schemas.openxmlformats.org/officeDocument/2006/relationships/image" Target="../media/image109.png"/><Relationship Id="rId58" Type="http://schemas.openxmlformats.org/officeDocument/2006/relationships/image" Target="../media/image114.png"/><Relationship Id="rId5" Type="http://schemas.openxmlformats.org/officeDocument/2006/relationships/image" Target="../media/image4.png"/><Relationship Id="rId61" Type="http://schemas.openxmlformats.org/officeDocument/2006/relationships/image" Target="../media/image117.png"/><Relationship Id="rId19" Type="http://schemas.openxmlformats.org/officeDocument/2006/relationships/image" Target="../media/image40.png"/><Relationship Id="rId14" Type="http://schemas.openxmlformats.org/officeDocument/2006/relationships/image" Target="../media/image15.png"/><Relationship Id="rId22" Type="http://schemas.openxmlformats.org/officeDocument/2006/relationships/image" Target="../media/image80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48" Type="http://schemas.openxmlformats.org/officeDocument/2006/relationships/image" Target="../media/image104.png"/><Relationship Id="rId56" Type="http://schemas.openxmlformats.org/officeDocument/2006/relationships/image" Target="../media/image112.png"/><Relationship Id="rId8" Type="http://schemas.openxmlformats.org/officeDocument/2006/relationships/image" Target="../media/image9.png"/><Relationship Id="rId51" Type="http://schemas.openxmlformats.org/officeDocument/2006/relationships/image" Target="../media/image107.png"/><Relationship Id="rId3" Type="http://schemas.openxmlformats.org/officeDocument/2006/relationships/image" Target="../media/image2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59" Type="http://schemas.openxmlformats.org/officeDocument/2006/relationships/image" Target="../media/image115.png"/><Relationship Id="rId20" Type="http://schemas.openxmlformats.org/officeDocument/2006/relationships/image" Target="../media/image41.png"/><Relationship Id="rId41" Type="http://schemas.openxmlformats.org/officeDocument/2006/relationships/image" Target="../media/image97.png"/><Relationship Id="rId54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5" Type="http://schemas.openxmlformats.org/officeDocument/2006/relationships/image" Target="../media/image16.png"/><Relationship Id="rId23" Type="http://schemas.openxmlformats.org/officeDocument/2006/relationships/image" Target="../media/image48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49" Type="http://schemas.openxmlformats.org/officeDocument/2006/relationships/image" Target="../media/image105.png"/><Relationship Id="rId57" Type="http://schemas.openxmlformats.org/officeDocument/2006/relationships/image" Target="../media/image113.png"/><Relationship Id="rId10" Type="http://schemas.openxmlformats.org/officeDocument/2006/relationships/image" Target="../media/image11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52" Type="http://schemas.openxmlformats.org/officeDocument/2006/relationships/image" Target="../media/image108.png"/><Relationship Id="rId60" Type="http://schemas.openxmlformats.org/officeDocument/2006/relationships/image" Target="../media/image11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2.png"/><Relationship Id="rId26" Type="http://schemas.openxmlformats.org/officeDocument/2006/relationships/image" Target="../media/image124.png"/><Relationship Id="rId3" Type="http://schemas.openxmlformats.org/officeDocument/2006/relationships/image" Target="../media/image2.png"/><Relationship Id="rId21" Type="http://schemas.openxmlformats.org/officeDocument/2006/relationships/image" Target="../media/image119.png"/><Relationship Id="rId34" Type="http://schemas.openxmlformats.org/officeDocument/2006/relationships/image" Target="../media/image131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17" Type="http://schemas.openxmlformats.org/officeDocument/2006/relationships/image" Target="../media/image20.png"/><Relationship Id="rId25" Type="http://schemas.openxmlformats.org/officeDocument/2006/relationships/image" Target="../media/image123.png"/><Relationship Id="rId33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18.pn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24" Type="http://schemas.openxmlformats.org/officeDocument/2006/relationships/image" Target="../media/image122.png"/><Relationship Id="rId32" Type="http://schemas.openxmlformats.org/officeDocument/2006/relationships/image" Target="../media/image129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121.png"/><Relationship Id="rId28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21.png"/><Relationship Id="rId31" Type="http://schemas.openxmlformats.org/officeDocument/2006/relationships/image" Target="../media/image128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7.png"/><Relationship Id="rId35" Type="http://schemas.openxmlformats.org/officeDocument/2006/relationships/image" Target="../media/image132.png"/><Relationship Id="rId8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33.png"/><Relationship Id="rId21" Type="http://schemas.openxmlformats.org/officeDocument/2006/relationships/image" Target="../media/image145.png"/><Relationship Id="rId7" Type="http://schemas.openxmlformats.org/officeDocument/2006/relationships/image" Target="../media/image137.png"/><Relationship Id="rId12" Type="http://schemas.openxmlformats.org/officeDocument/2006/relationships/image" Target="../media/image13.png"/><Relationship Id="rId17" Type="http://schemas.openxmlformats.org/officeDocument/2006/relationships/image" Target="../media/image15.png"/><Relationship Id="rId25" Type="http://schemas.openxmlformats.org/officeDocument/2006/relationships/image" Target="../media/image149.png"/><Relationship Id="rId2" Type="http://schemas.openxmlformats.org/officeDocument/2006/relationships/image" Target="../media/image1.png"/><Relationship Id="rId16" Type="http://schemas.openxmlformats.org/officeDocument/2006/relationships/image" Target="../media/image141.png"/><Relationship Id="rId20" Type="http://schemas.openxmlformats.org/officeDocument/2006/relationships/image" Target="../media/image144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39.png"/><Relationship Id="rId24" Type="http://schemas.openxmlformats.org/officeDocument/2006/relationships/image" Target="../media/image148.png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10" Type="http://schemas.openxmlformats.org/officeDocument/2006/relationships/image" Target="../media/image12.png"/><Relationship Id="rId19" Type="http://schemas.openxmlformats.org/officeDocument/2006/relationships/image" Target="../media/image143.png"/><Relationship Id="rId4" Type="http://schemas.openxmlformats.org/officeDocument/2006/relationships/image" Target="../media/image134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44.png"/><Relationship Id="rId26" Type="http://schemas.openxmlformats.org/officeDocument/2006/relationships/image" Target="../media/image161.png"/><Relationship Id="rId39" Type="http://schemas.openxmlformats.org/officeDocument/2006/relationships/image" Target="../media/image174.png"/><Relationship Id="rId21" Type="http://schemas.openxmlformats.org/officeDocument/2006/relationships/image" Target="../media/image156.png"/><Relationship Id="rId34" Type="http://schemas.openxmlformats.org/officeDocument/2006/relationships/image" Target="../media/image169.png"/><Relationship Id="rId42" Type="http://schemas.openxmlformats.org/officeDocument/2006/relationships/image" Target="../media/image177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6" Type="http://schemas.openxmlformats.org/officeDocument/2006/relationships/image" Target="../media/image142.png"/><Relationship Id="rId20" Type="http://schemas.openxmlformats.org/officeDocument/2006/relationships/image" Target="../media/image155.png"/><Relationship Id="rId29" Type="http://schemas.openxmlformats.org/officeDocument/2006/relationships/image" Target="../media/image164.png"/><Relationship Id="rId41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39.png"/><Relationship Id="rId24" Type="http://schemas.openxmlformats.org/officeDocument/2006/relationships/image" Target="../media/image159.png"/><Relationship Id="rId32" Type="http://schemas.openxmlformats.org/officeDocument/2006/relationships/image" Target="../media/image167.png"/><Relationship Id="rId37" Type="http://schemas.openxmlformats.org/officeDocument/2006/relationships/image" Target="../media/image172.png"/><Relationship Id="rId40" Type="http://schemas.openxmlformats.org/officeDocument/2006/relationships/image" Target="../media/image175.png"/><Relationship Id="rId5" Type="http://schemas.openxmlformats.org/officeDocument/2006/relationships/image" Target="../media/image154.png"/><Relationship Id="rId15" Type="http://schemas.openxmlformats.org/officeDocument/2006/relationships/image" Target="../media/image15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36" Type="http://schemas.openxmlformats.org/officeDocument/2006/relationships/image" Target="../media/image171.png"/><Relationship Id="rId10" Type="http://schemas.openxmlformats.org/officeDocument/2006/relationships/image" Target="../media/image12.png"/><Relationship Id="rId19" Type="http://schemas.openxmlformats.org/officeDocument/2006/relationships/image" Target="../media/image145.png"/><Relationship Id="rId31" Type="http://schemas.openxmlformats.org/officeDocument/2006/relationships/image" Target="../media/image166.png"/><Relationship Id="rId4" Type="http://schemas.openxmlformats.org/officeDocument/2006/relationships/image" Target="../media/image134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35" Type="http://schemas.openxmlformats.org/officeDocument/2006/relationships/image" Target="../media/image170.png"/><Relationship Id="rId43" Type="http://schemas.openxmlformats.org/officeDocument/2006/relationships/image" Target="../media/image178.png"/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12" Type="http://schemas.openxmlformats.org/officeDocument/2006/relationships/image" Target="../media/image13.png"/><Relationship Id="rId17" Type="http://schemas.openxmlformats.org/officeDocument/2006/relationships/image" Target="../media/image143.png"/><Relationship Id="rId25" Type="http://schemas.openxmlformats.org/officeDocument/2006/relationships/image" Target="../media/image160.png"/><Relationship Id="rId33" Type="http://schemas.openxmlformats.org/officeDocument/2006/relationships/image" Target="../media/image168.png"/><Relationship Id="rId38" Type="http://schemas.openxmlformats.org/officeDocument/2006/relationships/image" Target="../media/image1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7.png"/><Relationship Id="rId18" Type="http://schemas.openxmlformats.org/officeDocument/2006/relationships/image" Target="../media/image144.png"/><Relationship Id="rId3" Type="http://schemas.openxmlformats.org/officeDocument/2006/relationships/image" Target="../media/image133.png"/><Relationship Id="rId21" Type="http://schemas.openxmlformats.org/officeDocument/2006/relationships/image" Target="../media/image181.png"/><Relationship Id="rId7" Type="http://schemas.openxmlformats.org/officeDocument/2006/relationships/image" Target="../media/image137.png"/><Relationship Id="rId12" Type="http://schemas.openxmlformats.org/officeDocument/2006/relationships/image" Target="../media/image13.png"/><Relationship Id="rId17" Type="http://schemas.openxmlformats.org/officeDocument/2006/relationships/image" Target="../media/image143.png"/><Relationship Id="rId2" Type="http://schemas.openxmlformats.org/officeDocument/2006/relationships/image" Target="../media/image1.png"/><Relationship Id="rId16" Type="http://schemas.openxmlformats.org/officeDocument/2006/relationships/image" Target="../media/image179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39.png"/><Relationship Id="rId24" Type="http://schemas.openxmlformats.org/officeDocument/2006/relationships/image" Target="../media/image184.png"/><Relationship Id="rId5" Type="http://schemas.openxmlformats.org/officeDocument/2006/relationships/image" Target="../media/image135.png"/><Relationship Id="rId15" Type="http://schemas.openxmlformats.org/officeDocument/2006/relationships/image" Target="../media/image15.png"/><Relationship Id="rId23" Type="http://schemas.openxmlformats.org/officeDocument/2006/relationships/image" Target="../media/image183.png"/><Relationship Id="rId10" Type="http://schemas.openxmlformats.org/officeDocument/2006/relationships/image" Target="../media/image12.png"/><Relationship Id="rId19" Type="http://schemas.openxmlformats.org/officeDocument/2006/relationships/image" Target="../media/image145.png"/><Relationship Id="rId4" Type="http://schemas.openxmlformats.org/officeDocument/2006/relationships/image" Target="../media/image134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Relationship Id="rId22" Type="http://schemas.openxmlformats.org/officeDocument/2006/relationships/image" Target="../media/image1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image" Target="../media/image149.png"/><Relationship Id="rId26" Type="http://schemas.openxmlformats.org/officeDocument/2006/relationships/image" Target="../media/image195.png"/><Relationship Id="rId3" Type="http://schemas.openxmlformats.org/officeDocument/2006/relationships/image" Target="../media/image133.png"/><Relationship Id="rId21" Type="http://schemas.openxmlformats.org/officeDocument/2006/relationships/image" Target="../media/image190.png"/><Relationship Id="rId7" Type="http://schemas.openxmlformats.org/officeDocument/2006/relationships/image" Target="../media/image185.png"/><Relationship Id="rId12" Type="http://schemas.openxmlformats.org/officeDocument/2006/relationships/image" Target="../media/image15.png"/><Relationship Id="rId17" Type="http://schemas.openxmlformats.org/officeDocument/2006/relationships/image" Target="../media/image187.png"/><Relationship Id="rId25" Type="http://schemas.openxmlformats.org/officeDocument/2006/relationships/image" Target="../media/image194.png"/><Relationship Id="rId2" Type="http://schemas.openxmlformats.org/officeDocument/2006/relationships/image" Target="../media/image1.png"/><Relationship Id="rId16" Type="http://schemas.openxmlformats.org/officeDocument/2006/relationships/image" Target="../media/image186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7.png"/><Relationship Id="rId24" Type="http://schemas.openxmlformats.org/officeDocument/2006/relationships/image" Target="../media/image193.png"/><Relationship Id="rId5" Type="http://schemas.openxmlformats.org/officeDocument/2006/relationships/image" Target="../media/image135.png"/><Relationship Id="rId15" Type="http://schemas.openxmlformats.org/officeDocument/2006/relationships/image" Target="../media/image139.png"/><Relationship Id="rId23" Type="http://schemas.openxmlformats.org/officeDocument/2006/relationships/image" Target="../media/image192.png"/><Relationship Id="rId10" Type="http://schemas.openxmlformats.org/officeDocument/2006/relationships/image" Target="../media/image16.png"/><Relationship Id="rId19" Type="http://schemas.openxmlformats.org/officeDocument/2006/relationships/image" Target="../media/image188.png"/><Relationship Id="rId4" Type="http://schemas.openxmlformats.org/officeDocument/2006/relationships/image" Target="../media/image13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705600"/>
            <a:ext cx="109220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0200" y="6705600"/>
            <a:ext cx="10922000" cy="280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63700" y="-50800"/>
            <a:ext cx="21717000" cy="11404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2730500"/>
            <a:ext cx="10858500" cy="570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55600" y="5359400"/>
            <a:ext cx="2006600" cy="800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6300" y="2336800"/>
            <a:ext cx="2959100" cy="1181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939800"/>
            <a:ext cx="2946400" cy="1181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06800" y="368300"/>
            <a:ext cx="482600" cy="406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65600" y="368300"/>
            <a:ext cx="482600" cy="406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24400" y="368300"/>
            <a:ext cx="482600" cy="406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52800" y="8585200"/>
            <a:ext cx="457200" cy="457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39700" y="8534400"/>
            <a:ext cx="762000" cy="508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98700" y="3276600"/>
            <a:ext cx="990600" cy="990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732000" y="5867400"/>
            <a:ext cx="1397000" cy="1397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732000" y="3987800"/>
            <a:ext cx="482600" cy="482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814300" y="927100"/>
            <a:ext cx="482600" cy="482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38700" y="1993900"/>
            <a:ext cx="482600" cy="482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71800" y="5384800"/>
            <a:ext cx="482600" cy="482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00700" y="1473200"/>
            <a:ext cx="7518400" cy="1054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97500" y="1346200"/>
            <a:ext cx="7581900" cy="10541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64200" y="1358900"/>
            <a:ext cx="1320800" cy="228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29500" y="6908800"/>
            <a:ext cx="3416300" cy="11049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77400" y="7200900"/>
            <a:ext cx="1765300" cy="17653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65600" y="7010400"/>
            <a:ext cx="2590800" cy="25908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61100" y="7988300"/>
            <a:ext cx="1155700" cy="1155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81900" y="6388100"/>
            <a:ext cx="3530600" cy="2184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79500" y="2413000"/>
            <a:ext cx="14185900" cy="6553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02200" y="2070100"/>
            <a:ext cx="12636500" cy="74295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76600" y="1257300"/>
            <a:ext cx="10058400" cy="151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6807200"/>
            <a:ext cx="105283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0800" y="6807200"/>
            <a:ext cx="105283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63900" y="1333500"/>
            <a:ext cx="2959100" cy="1181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65400" y="622300"/>
            <a:ext cx="17780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95300" y="1536700"/>
            <a:ext cx="2946400" cy="1181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6700" y="2235200"/>
            <a:ext cx="15062200" cy="6045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70214" y="3352800"/>
            <a:ext cx="7670800" cy="3962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598900" y="7518400"/>
            <a:ext cx="1524000" cy="1524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02100" y="3263900"/>
            <a:ext cx="431800" cy="406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35500" y="3263900"/>
            <a:ext cx="431800" cy="406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68900" y="3263900"/>
            <a:ext cx="431800" cy="406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78300" y="-596900"/>
            <a:ext cx="10198100" cy="3810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-25400"/>
            <a:ext cx="1739900" cy="2489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85600" y="-25400"/>
            <a:ext cx="1739900" cy="2489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05400" y="1104900"/>
            <a:ext cx="7175500" cy="1384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35200" y="3403600"/>
            <a:ext cx="5334000" cy="1752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09800" y="4800600"/>
            <a:ext cx="53848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6807200"/>
            <a:ext cx="105283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20800" y="6807200"/>
            <a:ext cx="105283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78200" y="1435100"/>
            <a:ext cx="2959100" cy="1181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67000" y="723900"/>
            <a:ext cx="17780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93700" y="1638300"/>
            <a:ext cx="2946400" cy="1181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18200" y="825500"/>
            <a:ext cx="15684500" cy="9169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91700" y="3060700"/>
            <a:ext cx="7848600" cy="4584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670300" y="-101600"/>
            <a:ext cx="17716500" cy="10947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2527300"/>
            <a:ext cx="8851900" cy="5473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56500" y="6807200"/>
            <a:ext cx="419100" cy="647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6400" y="4013200"/>
            <a:ext cx="469900" cy="914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74900" y="2209800"/>
            <a:ext cx="292100" cy="444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0401300" y="5486400"/>
            <a:ext cx="1244600" cy="2692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10706100" y="6146800"/>
            <a:ext cx="622300" cy="1346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32600" y="3822700"/>
            <a:ext cx="11239500" cy="1562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263900" y="-596900"/>
            <a:ext cx="11125200" cy="3810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75300" y="-25400"/>
            <a:ext cx="1739900" cy="2489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760200" y="-25400"/>
            <a:ext cx="1739900" cy="2489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05400" y="1104900"/>
            <a:ext cx="7175500" cy="13843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946900" y="4724400"/>
            <a:ext cx="11188700" cy="1562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033000" y="6261100"/>
            <a:ext cx="2374900" cy="15875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5400000">
            <a:off x="12179300" y="5321300"/>
            <a:ext cx="1244600" cy="2984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12471400" y="6057900"/>
            <a:ext cx="622300" cy="1498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849100" y="6261100"/>
            <a:ext cx="2438400" cy="15621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5400000">
            <a:off x="14097000" y="5219700"/>
            <a:ext cx="1244600" cy="31877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5400000">
            <a:off x="14401800" y="6007100"/>
            <a:ext cx="622300" cy="1600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754100" y="6248400"/>
            <a:ext cx="2438400" cy="15621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5900400" y="5486400"/>
            <a:ext cx="1244600" cy="26924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16205200" y="6146800"/>
            <a:ext cx="622300" cy="1346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5532100" y="6261100"/>
            <a:ext cx="2387600" cy="1562100"/>
          </a:xfrm>
          <a:prstGeom prst="rect">
            <a:avLst/>
          </a:prstGeom>
        </p:spPr>
      </p:pic>
      <p:pic>
        <p:nvPicPr>
          <p:cNvPr id="59" name="bandicam_2025-01-20_11-16-29-2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12788" y="2781841"/>
            <a:ext cx="8774112" cy="5193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6807200"/>
            <a:ext cx="105283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20800" y="6807200"/>
            <a:ext cx="105283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78200" y="1435100"/>
            <a:ext cx="2959100" cy="1181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67000" y="723900"/>
            <a:ext cx="17780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93700" y="1638300"/>
            <a:ext cx="2946400" cy="1181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18200" y="825500"/>
            <a:ext cx="15684500" cy="9169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91700" y="3060700"/>
            <a:ext cx="7848600" cy="4584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670300" y="-101600"/>
            <a:ext cx="17716500" cy="10947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2527300"/>
            <a:ext cx="8851900" cy="5473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56500" y="6807200"/>
            <a:ext cx="419100" cy="647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6400" y="4013200"/>
            <a:ext cx="469900" cy="914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74900" y="2209800"/>
            <a:ext cx="292100" cy="444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1201400" y="5486400"/>
            <a:ext cx="1244600" cy="2692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11506200" y="6146800"/>
            <a:ext cx="622300" cy="1346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62300" y="-774700"/>
            <a:ext cx="11226800" cy="3987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575300" y="-25400"/>
            <a:ext cx="1739900" cy="2489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60200" y="-25400"/>
            <a:ext cx="1739900" cy="2489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105400" y="1104900"/>
            <a:ext cx="7175500" cy="1384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80400" y="3835400"/>
            <a:ext cx="9804400" cy="1562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833100" y="6261100"/>
            <a:ext cx="2374900" cy="15621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12827000" y="5664200"/>
            <a:ext cx="1244600" cy="23749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5400000">
            <a:off x="13119100" y="6248400"/>
            <a:ext cx="622300" cy="1181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2547600" y="6286500"/>
            <a:ext cx="2197100" cy="1587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5400000">
            <a:off x="14706600" y="5130800"/>
            <a:ext cx="1244600" cy="34290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5400000">
            <a:off x="14998700" y="5981700"/>
            <a:ext cx="622300" cy="17145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262100" y="6350000"/>
            <a:ext cx="2616200" cy="15240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642100" y="4711700"/>
            <a:ext cx="11455400" cy="1562100"/>
          </a:xfrm>
          <a:prstGeom prst="rect">
            <a:avLst/>
          </a:prstGeom>
        </p:spPr>
      </p:pic>
      <p:pic>
        <p:nvPicPr>
          <p:cNvPr id="55" name="bandicam_2025-01-20_11-25-59-6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699503" y="2824747"/>
            <a:ext cx="8819147" cy="5176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0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6807200"/>
            <a:ext cx="105283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20800" y="6807200"/>
            <a:ext cx="105283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78200" y="1435100"/>
            <a:ext cx="2959100" cy="1181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67000" y="723900"/>
            <a:ext cx="17780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93700" y="1638300"/>
            <a:ext cx="2946400" cy="1181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18200" y="825500"/>
            <a:ext cx="15684500" cy="9169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91700" y="3060700"/>
            <a:ext cx="7848600" cy="4584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670300" y="-101600"/>
            <a:ext cx="17716500" cy="10947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2527300"/>
            <a:ext cx="8851900" cy="5473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56500" y="6807200"/>
            <a:ext cx="419100" cy="647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6400" y="4013200"/>
            <a:ext cx="469900" cy="914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74900" y="2209800"/>
            <a:ext cx="292100" cy="444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906000" y="5740400"/>
            <a:ext cx="1244600" cy="2171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10210800" y="6273800"/>
            <a:ext cx="622300" cy="1092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08800" y="3454400"/>
            <a:ext cx="11277600" cy="1562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251200" y="-596900"/>
            <a:ext cx="11137900" cy="3810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75300" y="-25400"/>
            <a:ext cx="1739900" cy="2489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760200" y="-25400"/>
            <a:ext cx="1739900" cy="2489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05400" y="1104900"/>
            <a:ext cx="7175500" cy="13843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45300" y="4152900"/>
            <a:ext cx="11315700" cy="1663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664700" y="6261100"/>
            <a:ext cx="2146300" cy="15621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5400000">
            <a:off x="11366500" y="5537200"/>
            <a:ext cx="1244600" cy="2565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11658600" y="6159500"/>
            <a:ext cx="622300" cy="1282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922000" y="6261100"/>
            <a:ext cx="2463800" cy="15621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5400000">
            <a:off x="12954000" y="5473700"/>
            <a:ext cx="1244600" cy="2692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5400000">
            <a:off x="13258800" y="6134100"/>
            <a:ext cx="622300" cy="1346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2471400" y="6248400"/>
            <a:ext cx="2590800" cy="15621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14579600" y="5473700"/>
            <a:ext cx="1244600" cy="26924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5400000">
            <a:off x="14871700" y="6134100"/>
            <a:ext cx="622300" cy="1346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198600" y="6248400"/>
            <a:ext cx="2374900" cy="1562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150100" y="5067300"/>
            <a:ext cx="11010900" cy="1562100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16154400" y="5486400"/>
            <a:ext cx="1244600" cy="26924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 rot="5400000">
            <a:off x="16446500" y="6146800"/>
            <a:ext cx="622300" cy="13462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5773400" y="6261100"/>
            <a:ext cx="2374900" cy="1562100"/>
          </a:xfrm>
          <a:prstGeom prst="rect">
            <a:avLst/>
          </a:prstGeom>
        </p:spPr>
      </p:pic>
      <p:pic>
        <p:nvPicPr>
          <p:cNvPr id="64" name="bandicam_2025-01-20_09-10-51-9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701508" y="2794000"/>
            <a:ext cx="8829842" cy="520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0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6807200"/>
            <a:ext cx="105283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20800" y="6807200"/>
            <a:ext cx="105283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78200" y="1435100"/>
            <a:ext cx="2959100" cy="1181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67000" y="723900"/>
            <a:ext cx="17780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93700" y="1638300"/>
            <a:ext cx="2946400" cy="1181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18200" y="825500"/>
            <a:ext cx="15684500" cy="9169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91700" y="3060700"/>
            <a:ext cx="7848600" cy="4584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670300" y="-101600"/>
            <a:ext cx="17716500" cy="10947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2527300"/>
            <a:ext cx="8851900" cy="5473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56500" y="6807200"/>
            <a:ext cx="419100" cy="647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6400" y="4013200"/>
            <a:ext cx="469900" cy="914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74900" y="2209800"/>
            <a:ext cx="292100" cy="444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0248900" y="5486400"/>
            <a:ext cx="1244600" cy="2692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10541000" y="6146800"/>
            <a:ext cx="622300" cy="1346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37400" y="3822700"/>
            <a:ext cx="11010900" cy="1562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55900" y="-774700"/>
            <a:ext cx="11671300" cy="3987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75300" y="-25400"/>
            <a:ext cx="1739900" cy="2489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760200" y="-25400"/>
            <a:ext cx="1739900" cy="2489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05400" y="1104900"/>
            <a:ext cx="7175500" cy="13843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04000" y="4572000"/>
            <a:ext cx="11569700" cy="1663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058400" y="6273800"/>
            <a:ext cx="2133600" cy="15621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5400000">
            <a:off x="11988800" y="5321300"/>
            <a:ext cx="1244600" cy="2984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12293600" y="6057900"/>
            <a:ext cx="622300" cy="1498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531600" y="6261100"/>
            <a:ext cx="2578100" cy="15621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5400000">
            <a:off x="13868400" y="5207000"/>
            <a:ext cx="1244600" cy="31877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5400000">
            <a:off x="14173200" y="5994400"/>
            <a:ext cx="622300" cy="1600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525500" y="6248400"/>
            <a:ext cx="2463800" cy="15621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5400000">
            <a:off x="15811500" y="5219700"/>
            <a:ext cx="1244600" cy="3187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16103600" y="6007100"/>
            <a:ext cx="622300" cy="1600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5519400" y="6248400"/>
            <a:ext cx="2400300" cy="1562100"/>
          </a:xfrm>
          <a:prstGeom prst="rect">
            <a:avLst/>
          </a:prstGeom>
        </p:spPr>
      </p:pic>
      <p:pic>
        <p:nvPicPr>
          <p:cNvPr id="59" name="bandicam_2025-01-20_11-32-12-4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23900" y="2781300"/>
            <a:ext cx="8794750" cy="519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67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705600"/>
            <a:ext cx="109220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0200" y="6705600"/>
            <a:ext cx="10922000" cy="280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419100"/>
            <a:ext cx="15925800" cy="924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6700" y="2679700"/>
            <a:ext cx="7962900" cy="462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55600" y="5359400"/>
            <a:ext cx="2006600" cy="800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6300" y="2336800"/>
            <a:ext cx="2959100" cy="1181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939800"/>
            <a:ext cx="2946400" cy="1181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06800" y="368300"/>
            <a:ext cx="482600" cy="406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65600" y="368300"/>
            <a:ext cx="482600" cy="406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24400" y="368300"/>
            <a:ext cx="482600" cy="406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52800" y="8585200"/>
            <a:ext cx="457200" cy="457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64000" y="-139700"/>
            <a:ext cx="10274300" cy="3810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51500" y="228600"/>
            <a:ext cx="1714500" cy="2489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607800" y="279400"/>
            <a:ext cx="1714500" cy="2489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46700" y="2959100"/>
            <a:ext cx="7962900" cy="4292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0" y="6896100"/>
            <a:ext cx="3416300" cy="1104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67900" y="7188200"/>
            <a:ext cx="1765300" cy="1765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72400" y="6375400"/>
            <a:ext cx="3530600" cy="218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6807200"/>
            <a:ext cx="105283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0800" y="6807200"/>
            <a:ext cx="105283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47900" y="5524500"/>
            <a:ext cx="2959100" cy="1181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82900" y="431800"/>
            <a:ext cx="17780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3700" y="3429000"/>
            <a:ext cx="2946400" cy="1181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365500" y="-1752600"/>
            <a:ext cx="25133300" cy="13258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7500" y="1473200"/>
            <a:ext cx="12573000" cy="6629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61600" y="1943100"/>
            <a:ext cx="9499600" cy="2273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98400" y="2451100"/>
            <a:ext cx="4749800" cy="1130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279400" y="6337300"/>
            <a:ext cx="6311900" cy="1511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70000" y="6680200"/>
            <a:ext cx="3149600" cy="7493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471900" y="1943100"/>
            <a:ext cx="774700" cy="7747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60500" y="6057900"/>
            <a:ext cx="762000" cy="7620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887700" y="3886200"/>
            <a:ext cx="8509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811500" y="4813300"/>
            <a:ext cx="355600" cy="355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221200" y="3797300"/>
            <a:ext cx="673100" cy="711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068800" y="1612900"/>
            <a:ext cx="584200" cy="584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90700" y="5029200"/>
            <a:ext cx="977900" cy="977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560000">
            <a:off x="1295400" y="3060700"/>
            <a:ext cx="203200" cy="203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14500" y="1384300"/>
            <a:ext cx="927100" cy="10922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382000" y="2768600"/>
            <a:ext cx="1524000" cy="15240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188700" y="2171700"/>
            <a:ext cx="6756400" cy="1854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06400" y="6515100"/>
            <a:ext cx="4419600" cy="11938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58900" y="3670300"/>
            <a:ext cx="13881100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705600"/>
            <a:ext cx="109220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0200" y="6705600"/>
            <a:ext cx="10922000" cy="280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406400"/>
            <a:ext cx="6667500" cy="924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" y="2679700"/>
            <a:ext cx="3340100" cy="462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55600" y="5359400"/>
            <a:ext cx="2006600" cy="800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6300" y="2336800"/>
            <a:ext cx="2959100" cy="1181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939800"/>
            <a:ext cx="2946400" cy="1181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06800" y="368300"/>
            <a:ext cx="482600" cy="406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65600" y="368300"/>
            <a:ext cx="482600" cy="406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24400" y="368300"/>
            <a:ext cx="482600" cy="406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52800" y="8585200"/>
            <a:ext cx="457200" cy="457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5400" y="406400"/>
            <a:ext cx="6667500" cy="9245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73700" y="2679700"/>
            <a:ext cx="3340100" cy="46228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9700" y="406400"/>
            <a:ext cx="6667500" cy="9245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98000" y="2679700"/>
            <a:ext cx="3340100" cy="46228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4800" y="406400"/>
            <a:ext cx="6667500" cy="9245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373100" y="2679700"/>
            <a:ext cx="3340100" cy="46228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70200" y="-317500"/>
            <a:ext cx="11493500" cy="39878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86500" y="228600"/>
            <a:ext cx="1714500" cy="2489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23600" y="254000"/>
            <a:ext cx="1714500" cy="2489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1700" y="2603500"/>
            <a:ext cx="2667000" cy="1612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41900" y="2590800"/>
            <a:ext cx="2298700" cy="1600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17000" y="2590800"/>
            <a:ext cx="2298700" cy="1600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54000" y="2590800"/>
            <a:ext cx="2298700" cy="1600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9100" y="3352800"/>
            <a:ext cx="4953000" cy="15748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18000" y="3365500"/>
            <a:ext cx="4991100" cy="16383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267700" y="3378200"/>
            <a:ext cx="4953000" cy="15748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242800" y="3390900"/>
            <a:ext cx="4991100" cy="15748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2540000" y="4127500"/>
            <a:ext cx="1320800" cy="51689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2870200" y="5410200"/>
            <a:ext cx="660400" cy="25908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4200" y="6159500"/>
            <a:ext cx="4749800" cy="1562100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6464300" y="2565400"/>
            <a:ext cx="1320800" cy="51689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6781800" y="3848100"/>
            <a:ext cx="660400" cy="25908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73600" y="4597400"/>
            <a:ext cx="4622800" cy="1562100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10401300" y="2565400"/>
            <a:ext cx="1320800" cy="51689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10718800" y="3848100"/>
            <a:ext cx="660400" cy="25908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37600" y="4597400"/>
            <a:ext cx="4508500" cy="15621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14363700" y="2565400"/>
            <a:ext cx="1320800" cy="51689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14681200" y="3848100"/>
            <a:ext cx="660400" cy="25908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700000" y="4597400"/>
            <a:ext cx="4508500" cy="1562100"/>
          </a:xfrm>
          <a:prstGeom prst="rect">
            <a:avLst/>
          </a:prstGeom>
        </p:spPr>
      </p:pic>
      <p:grpSp>
        <p:nvGrpSpPr>
          <p:cNvPr id="72" name="Group 7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2540000" y="2565400"/>
            <a:ext cx="1320800" cy="51689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2870200" y="3848100"/>
            <a:ext cx="660400" cy="25908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90600" y="4597400"/>
            <a:ext cx="4368800" cy="1562100"/>
          </a:xfrm>
          <a:prstGeom prst="rect">
            <a:avLst/>
          </a:prstGeom>
        </p:spPr>
      </p:pic>
      <p:grpSp>
        <p:nvGrpSpPr>
          <p:cNvPr id="76" name="Group 7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7" name="Picture 7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2540000" y="3352800"/>
            <a:ext cx="1320800" cy="51689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2870200" y="4635500"/>
            <a:ext cx="660400" cy="25908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50900" y="5384800"/>
            <a:ext cx="4508500" cy="1562100"/>
          </a:xfrm>
          <a:prstGeom prst="rect">
            <a:avLst/>
          </a:prstGeom>
        </p:spPr>
      </p:pic>
      <p:grpSp>
        <p:nvGrpSpPr>
          <p:cNvPr id="80" name="Group 8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6477000" y="3340100"/>
            <a:ext cx="1320800" cy="51689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6807200" y="4622800"/>
            <a:ext cx="660400" cy="259080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65700" y="5384800"/>
            <a:ext cx="4368800" cy="156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705600"/>
            <a:ext cx="109220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0200" y="6705600"/>
            <a:ext cx="10922000" cy="280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55600" y="5359400"/>
            <a:ext cx="2006600" cy="800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16300" y="2336800"/>
            <a:ext cx="29591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939800"/>
            <a:ext cx="2946400" cy="1181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06800" y="368300"/>
            <a:ext cx="482600" cy="406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65600" y="368300"/>
            <a:ext cx="482600" cy="406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24400" y="368300"/>
            <a:ext cx="482600" cy="406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052800" y="8585200"/>
            <a:ext cx="457200" cy="4572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832100" y="-558800"/>
            <a:ext cx="24295100" cy="1197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97200" y="2108200"/>
            <a:ext cx="12141200" cy="5981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1200" y="2235200"/>
            <a:ext cx="431800" cy="4064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68700" y="4800600"/>
            <a:ext cx="2108200" cy="7620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69100" y="3962400"/>
            <a:ext cx="1117600" cy="11176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10500" y="5346700"/>
            <a:ext cx="1879600" cy="14097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91500" y="3975100"/>
            <a:ext cx="1117600" cy="1117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13900" y="3962400"/>
            <a:ext cx="952500" cy="10795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963400" y="5334000"/>
            <a:ext cx="2362200" cy="6477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696700" y="3644900"/>
            <a:ext cx="1371600" cy="12319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204700" y="6299200"/>
            <a:ext cx="1905000" cy="9525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233400" y="3581400"/>
            <a:ext cx="1181100" cy="11811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4025900" y="5054600"/>
            <a:ext cx="4673600" cy="165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8763000" y="5054600"/>
            <a:ext cx="4673600" cy="1651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4102100" y="1346200"/>
            <a:ext cx="1320800" cy="3467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4432300" y="2197100"/>
            <a:ext cx="660400" cy="17399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62300" y="-279400"/>
            <a:ext cx="11239500" cy="39116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70600" y="228600"/>
            <a:ext cx="1714500" cy="24892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252200" y="254000"/>
            <a:ext cx="1714500" cy="24892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238500" y="2374900"/>
            <a:ext cx="3022600" cy="1473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59800" y="2235200"/>
            <a:ext cx="431800" cy="406400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8140700" y="1346200"/>
            <a:ext cx="1320800" cy="34671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5400000">
            <a:off x="8470900" y="2197100"/>
            <a:ext cx="660400" cy="17399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001000" y="2362200"/>
            <a:ext cx="1892300" cy="14732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39700" y="2235200"/>
            <a:ext cx="431800" cy="406400"/>
          </a:xfrm>
          <a:prstGeom prst="rect">
            <a:avLst/>
          </a:prstGeom>
        </p:spPr>
      </p:pic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5400000">
            <a:off x="12458700" y="812800"/>
            <a:ext cx="1320800" cy="45339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12776200" y="1930400"/>
            <a:ext cx="660400" cy="22606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747500" y="2387600"/>
            <a:ext cx="2844800" cy="147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705600"/>
            <a:ext cx="109220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0200" y="6705600"/>
            <a:ext cx="10922000" cy="280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55600" y="5359400"/>
            <a:ext cx="2006600" cy="800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16300" y="2336800"/>
            <a:ext cx="29591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939800"/>
            <a:ext cx="2946400" cy="1181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06800" y="368300"/>
            <a:ext cx="482600" cy="406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65600" y="368300"/>
            <a:ext cx="482600" cy="406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24400" y="368300"/>
            <a:ext cx="482600" cy="406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052800" y="8585200"/>
            <a:ext cx="457200" cy="457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89300" y="-304800"/>
            <a:ext cx="11087100" cy="3962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67400" y="228600"/>
            <a:ext cx="1714500" cy="2489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18900" y="254000"/>
            <a:ext cx="1714500" cy="24892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50900" y="3378200"/>
            <a:ext cx="6096000" cy="5168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2336800" y="4635500"/>
            <a:ext cx="3048000" cy="25908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4394200" y="3378200"/>
            <a:ext cx="6096000" cy="5168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5867400" y="4635500"/>
            <a:ext cx="3048000" cy="25908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7912100" y="1511300"/>
            <a:ext cx="6096000" cy="5168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398000" y="2755900"/>
            <a:ext cx="3048000" cy="25908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1430000" y="3378200"/>
            <a:ext cx="6096000" cy="5168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12903200" y="4635500"/>
            <a:ext cx="3048000" cy="25908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3200400" y="2159000"/>
            <a:ext cx="1320800" cy="5168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3517900" y="3441700"/>
            <a:ext cx="660400" cy="25908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6743700" y="2159000"/>
            <a:ext cx="1320800" cy="5168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7061200" y="3441700"/>
            <a:ext cx="660400" cy="25908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0274300" y="279400"/>
            <a:ext cx="1320800" cy="51689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10591800" y="1562100"/>
            <a:ext cx="660400" cy="25908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3779500" y="2159000"/>
            <a:ext cx="1320800" cy="51689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14097000" y="3441700"/>
            <a:ext cx="660400" cy="25908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05100" y="5118100"/>
            <a:ext cx="2336800" cy="4572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23000" y="5118100"/>
            <a:ext cx="2336800" cy="4572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53600" y="3251200"/>
            <a:ext cx="2336800" cy="4572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246100" y="5143500"/>
            <a:ext cx="2336800" cy="4572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5100" y="5575300"/>
            <a:ext cx="2336800" cy="3556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53600" y="3695700"/>
            <a:ext cx="2336800" cy="3556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58800" y="5588000"/>
            <a:ext cx="2336800" cy="3556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258800" y="5803900"/>
            <a:ext cx="2336800" cy="4826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1238250000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953000" y="5702300"/>
            <a:ext cx="762000" cy="88900"/>
          </a:xfrm>
          <a:prstGeom prst="rect">
            <a:avLst/>
          </a:prstGeom>
        </p:spPr>
      </p:pic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1238250000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5461000" y="5511800"/>
            <a:ext cx="419100" cy="88900"/>
          </a:xfrm>
          <a:prstGeom prst="rect">
            <a:avLst/>
          </a:prstGeom>
        </p:spPr>
      </p:pic>
      <p:grpSp>
        <p:nvGrpSpPr>
          <p:cNvPr id="72" name="Group 72"/>
          <p:cNvGrpSpPr/>
          <p:nvPr/>
        </p:nvGrpSpPr>
        <p:grpSpPr>
          <a:xfrm>
            <a:off x="2147483647" y="2147483647"/>
            <a:ext cx="2147483647" cy="1238250000"/>
            <a:chOff x="0" y="0"/>
            <a:chExt cx="0" cy="0"/>
          </a:xfrm>
        </p:grpSpPr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26100" y="5321300"/>
            <a:ext cx="647700" cy="88900"/>
          </a:xfrm>
          <a:prstGeom prst="rect">
            <a:avLst/>
          </a:prstGeom>
        </p:spPr>
      </p:pic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1238250000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96300" y="5321300"/>
            <a:ext cx="635000" cy="88900"/>
          </a:xfrm>
          <a:prstGeom prst="rect">
            <a:avLst/>
          </a:prstGeom>
        </p:spPr>
      </p:pic>
      <p:grpSp>
        <p:nvGrpSpPr>
          <p:cNvPr id="76" name="Group 76"/>
          <p:cNvGrpSpPr/>
          <p:nvPr/>
        </p:nvGrpSpPr>
        <p:grpSpPr>
          <a:xfrm>
            <a:off x="2147483647" y="2147483647"/>
            <a:ext cx="2147483647" cy="1238250000"/>
            <a:chOff x="0" y="0"/>
            <a:chExt cx="0" cy="0"/>
          </a:xfrm>
        </p:grpSpPr>
      </p:grpSp>
      <p:pic>
        <p:nvPicPr>
          <p:cNvPr id="77" name="Picture 7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8356600" y="4622800"/>
            <a:ext cx="1485900" cy="88900"/>
          </a:xfrm>
          <a:prstGeom prst="rect">
            <a:avLst/>
          </a:prstGeom>
        </p:spPr>
      </p:pic>
      <p:grpSp>
        <p:nvGrpSpPr>
          <p:cNvPr id="78" name="Group 78"/>
          <p:cNvGrpSpPr/>
          <p:nvPr/>
        </p:nvGrpSpPr>
        <p:grpSpPr>
          <a:xfrm>
            <a:off x="2147483647" y="2147483647"/>
            <a:ext cx="2147483647" cy="1238250000"/>
            <a:chOff x="0" y="0"/>
            <a:chExt cx="0" cy="0"/>
          </a:xfrm>
        </p:grpSpPr>
      </p:grpSp>
      <p:pic>
        <p:nvPicPr>
          <p:cNvPr id="79" name="Picture 7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067800" y="3873500"/>
            <a:ext cx="711200" cy="88900"/>
          </a:xfrm>
          <a:prstGeom prst="rect">
            <a:avLst/>
          </a:prstGeom>
        </p:spPr>
      </p:pic>
      <p:grpSp>
        <p:nvGrpSpPr>
          <p:cNvPr id="80" name="Group 80"/>
          <p:cNvGrpSpPr/>
          <p:nvPr/>
        </p:nvGrpSpPr>
        <p:grpSpPr>
          <a:xfrm>
            <a:off x="2147483647" y="2147483647"/>
            <a:ext cx="2147483647" cy="1238250000"/>
            <a:chOff x="0" y="0"/>
            <a:chExt cx="0" cy="0"/>
          </a:xfrm>
        </p:grpSpPr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5400000">
            <a:off x="8890000" y="5537200"/>
            <a:ext cx="406400" cy="88900"/>
          </a:xfrm>
          <a:prstGeom prst="rect">
            <a:avLst/>
          </a:prstGeom>
        </p:spPr>
      </p:pic>
      <p:grpSp>
        <p:nvGrpSpPr>
          <p:cNvPr id="82" name="Group 82"/>
          <p:cNvGrpSpPr/>
          <p:nvPr/>
        </p:nvGrpSpPr>
        <p:grpSpPr>
          <a:xfrm>
            <a:off x="2147483647" y="2147483647"/>
            <a:ext cx="2147483647" cy="1238250000"/>
            <a:chOff x="0" y="0"/>
            <a:chExt cx="0" cy="0"/>
          </a:xfrm>
        </p:grpSpPr>
      </p:grpSp>
      <p:pic>
        <p:nvPicPr>
          <p:cNvPr id="83" name="Picture 8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105900" y="5689600"/>
            <a:ext cx="4279900" cy="88900"/>
          </a:xfrm>
          <a:prstGeom prst="rect">
            <a:avLst/>
          </a:prstGeom>
        </p:spPr>
      </p:pic>
      <p:grpSp>
        <p:nvGrpSpPr>
          <p:cNvPr id="84" name="Group 84"/>
          <p:cNvGrpSpPr/>
          <p:nvPr/>
        </p:nvGrpSpPr>
        <p:grpSpPr>
          <a:xfrm>
            <a:off x="2147483647" y="2147483647"/>
            <a:ext cx="2147483647" cy="1238250000"/>
            <a:chOff x="0" y="0"/>
            <a:chExt cx="0" cy="0"/>
          </a:xfrm>
        </p:grpSpPr>
      </p:grpSp>
      <p:pic>
        <p:nvPicPr>
          <p:cNvPr id="85" name="Picture 8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976100" y="3441700"/>
            <a:ext cx="635000" cy="88900"/>
          </a:xfrm>
          <a:prstGeom prst="rect">
            <a:avLst/>
          </a:prstGeom>
        </p:spPr>
      </p:pic>
      <p:grpSp>
        <p:nvGrpSpPr>
          <p:cNvPr id="86" name="Group 86"/>
          <p:cNvGrpSpPr/>
          <p:nvPr/>
        </p:nvGrpSpPr>
        <p:grpSpPr>
          <a:xfrm>
            <a:off x="2147483647" y="2147483647"/>
            <a:ext cx="2147483647" cy="1238250000"/>
            <a:chOff x="0" y="0"/>
            <a:chExt cx="0" cy="0"/>
          </a:xfrm>
        </p:grpSpPr>
      </p:grpSp>
      <p:pic>
        <p:nvPicPr>
          <p:cNvPr id="87" name="Picture 8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5400000">
            <a:off x="11188700" y="4749800"/>
            <a:ext cx="2730500" cy="88900"/>
          </a:xfrm>
          <a:prstGeom prst="rect">
            <a:avLst/>
          </a:prstGeom>
        </p:spPr>
      </p:pic>
      <p:grpSp>
        <p:nvGrpSpPr>
          <p:cNvPr id="88" name="Group 88"/>
          <p:cNvGrpSpPr/>
          <p:nvPr/>
        </p:nvGrpSpPr>
        <p:grpSpPr>
          <a:xfrm>
            <a:off x="2147483647" y="2147483647"/>
            <a:ext cx="2147483647" cy="1238250000"/>
            <a:chOff x="0" y="0"/>
            <a:chExt cx="0" cy="0"/>
          </a:xfrm>
        </p:grpSpPr>
      </p:grpSp>
      <p:pic>
        <p:nvPicPr>
          <p:cNvPr id="89" name="Picture 8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522200" y="6045200"/>
            <a:ext cx="749300" cy="88900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778000" y="4165600"/>
            <a:ext cx="4241800" cy="1663700"/>
          </a:xfrm>
          <a:prstGeom prst="rect">
            <a:avLst/>
          </a:prstGeom>
        </p:spPr>
      </p:pic>
      <p:pic>
        <p:nvPicPr>
          <p:cNvPr id="91" name="Picture 9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889500" y="4152900"/>
            <a:ext cx="4699000" cy="1612900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382000" y="2286000"/>
            <a:ext cx="4699000" cy="1612900"/>
          </a:xfrm>
          <a:prstGeom prst="rect">
            <a:avLst/>
          </a:prstGeom>
        </p:spPr>
      </p:pic>
      <p:pic>
        <p:nvPicPr>
          <p:cNvPr id="93" name="Picture 9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2026900" y="4152900"/>
            <a:ext cx="4572000" cy="1612900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514600" y="4749800"/>
            <a:ext cx="1828800" cy="1663700"/>
          </a:xfrm>
          <a:prstGeom prst="rect">
            <a:avLst/>
          </a:prstGeom>
        </p:spPr>
      </p:pic>
      <p:pic>
        <p:nvPicPr>
          <p:cNvPr id="95" name="Picture 9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514600" y="5143500"/>
            <a:ext cx="1828800" cy="1663700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514600" y="5486400"/>
            <a:ext cx="1828800" cy="1663700"/>
          </a:xfrm>
          <a:prstGeom prst="rect">
            <a:avLst/>
          </a:prstGeom>
        </p:spPr>
      </p:pic>
      <p:pic>
        <p:nvPicPr>
          <p:cNvPr id="97" name="Picture 9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514600" y="5854700"/>
            <a:ext cx="2095500" cy="1663700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514600" y="6223000"/>
            <a:ext cx="1955800" cy="1663700"/>
          </a:xfrm>
          <a:prstGeom prst="rect">
            <a:avLst/>
          </a:prstGeom>
        </p:spPr>
      </p:pic>
      <p:pic>
        <p:nvPicPr>
          <p:cNvPr id="99" name="Picture 9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032500" y="4749800"/>
            <a:ext cx="1828800" cy="1663700"/>
          </a:xfrm>
          <a:prstGeom prst="rect">
            <a:avLst/>
          </a:prstGeom>
        </p:spPr>
      </p:pic>
      <p:pic>
        <p:nvPicPr>
          <p:cNvPr id="100" name="Picture 10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032500" y="5143500"/>
            <a:ext cx="2222500" cy="1612900"/>
          </a:xfrm>
          <a:prstGeom prst="rect">
            <a:avLst/>
          </a:prstGeom>
        </p:spPr>
      </p:pic>
      <p:pic>
        <p:nvPicPr>
          <p:cNvPr id="101" name="Picture 101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019800" y="5499100"/>
            <a:ext cx="1498600" cy="1612900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032500" y="5867400"/>
            <a:ext cx="2222500" cy="1612900"/>
          </a:xfrm>
          <a:prstGeom prst="rect">
            <a:avLst/>
          </a:prstGeom>
        </p:spPr>
      </p:pic>
      <p:pic>
        <p:nvPicPr>
          <p:cNvPr id="103" name="Picture 103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032500" y="6235700"/>
            <a:ext cx="1828800" cy="1612900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575800" y="2882900"/>
            <a:ext cx="1828800" cy="1663700"/>
          </a:xfrm>
          <a:prstGeom prst="rect">
            <a:avLst/>
          </a:prstGeom>
        </p:spPr>
      </p:pic>
      <p:pic>
        <p:nvPicPr>
          <p:cNvPr id="105" name="Picture 10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575800" y="3263900"/>
            <a:ext cx="1828800" cy="1663700"/>
          </a:xfrm>
          <a:prstGeom prst="rect">
            <a:avLst/>
          </a:prstGeom>
        </p:spPr>
      </p:pic>
      <p:pic>
        <p:nvPicPr>
          <p:cNvPr id="106" name="Picture 10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9575800" y="3619500"/>
            <a:ext cx="2095500" cy="1663700"/>
          </a:xfrm>
          <a:prstGeom prst="rect">
            <a:avLst/>
          </a:prstGeom>
        </p:spPr>
      </p:pic>
      <p:pic>
        <p:nvPicPr>
          <p:cNvPr id="107" name="Picture 107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575800" y="3987800"/>
            <a:ext cx="2362200" cy="1663700"/>
          </a:xfrm>
          <a:prstGeom prst="rect">
            <a:avLst/>
          </a:prstGeom>
        </p:spPr>
      </p:pic>
      <p:pic>
        <p:nvPicPr>
          <p:cNvPr id="108" name="Picture 108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9575800" y="4356100"/>
            <a:ext cx="1955800" cy="1663700"/>
          </a:xfrm>
          <a:prstGeom prst="rect">
            <a:avLst/>
          </a:prstGeom>
        </p:spPr>
      </p:pic>
      <p:pic>
        <p:nvPicPr>
          <p:cNvPr id="109" name="Picture 109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3068300" y="4762500"/>
            <a:ext cx="1828800" cy="1663700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068300" y="5156200"/>
            <a:ext cx="1828800" cy="1663700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13068300" y="5499100"/>
            <a:ext cx="1828800" cy="1663700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3068300" y="5867400"/>
            <a:ext cx="2362200" cy="1663700"/>
          </a:xfrm>
          <a:prstGeom prst="rect">
            <a:avLst/>
          </a:prstGeom>
        </p:spPr>
      </p:pic>
      <p:pic>
        <p:nvPicPr>
          <p:cNvPr id="113" name="Picture 113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3068300" y="6235700"/>
            <a:ext cx="1955800" cy="1663700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6045200" y="6591300"/>
            <a:ext cx="1562100" cy="161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705600"/>
            <a:ext cx="10922000" cy="280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0200" y="6705600"/>
            <a:ext cx="10922000" cy="280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" y="4991100"/>
            <a:ext cx="182880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55600" y="5359400"/>
            <a:ext cx="2006600" cy="800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29000" y="2336800"/>
            <a:ext cx="29591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939800"/>
            <a:ext cx="2946400" cy="1181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52800" y="8585200"/>
            <a:ext cx="457200" cy="457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1700" y="3479800"/>
            <a:ext cx="990600" cy="990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51100" y="6565900"/>
            <a:ext cx="482600" cy="482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05000" y="5410200"/>
            <a:ext cx="1397000" cy="139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54200" y="1854200"/>
            <a:ext cx="482600" cy="482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92600" y="1295400"/>
            <a:ext cx="482600" cy="482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905000" y="6527800"/>
            <a:ext cx="21882100" cy="2476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17900" y="7073900"/>
            <a:ext cx="10934700" cy="12446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905000" y="4864100"/>
            <a:ext cx="21882100" cy="2476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17900" y="5410200"/>
            <a:ext cx="10934700" cy="12446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879600" y="3175000"/>
            <a:ext cx="21882100" cy="2476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30600" y="3733800"/>
            <a:ext cx="10934700" cy="12446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905000" y="1524000"/>
            <a:ext cx="21882100" cy="2476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17900" y="2070100"/>
            <a:ext cx="10934700" cy="1244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38500" y="6896100"/>
            <a:ext cx="914400" cy="901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38500" y="5232400"/>
            <a:ext cx="914400" cy="901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38500" y="3568700"/>
            <a:ext cx="914400" cy="901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38500" y="1905000"/>
            <a:ext cx="914400" cy="901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068300" y="7823200"/>
            <a:ext cx="762000" cy="1308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887200" y="7810500"/>
            <a:ext cx="762000" cy="13081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306800" y="368300"/>
            <a:ext cx="482600" cy="406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865600" y="368300"/>
            <a:ext cx="482600" cy="4064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424400" y="368300"/>
            <a:ext cx="482600" cy="4064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1244600" y="6972300"/>
            <a:ext cx="16256000" cy="17526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469900" y="5295900"/>
            <a:ext cx="15468600" cy="17526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28600" y="3594100"/>
            <a:ext cx="15214600" cy="17399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546100" y="1955800"/>
            <a:ext cx="15506700" cy="17526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477000" y="-139700"/>
            <a:ext cx="5410200" cy="39116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930900" y="393700"/>
            <a:ext cx="1739900" cy="24892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795000" y="419100"/>
            <a:ext cx="1739900" cy="248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6807200"/>
            <a:ext cx="105283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0800" y="6807200"/>
            <a:ext cx="105283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9131300"/>
            <a:ext cx="18313400" cy="139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90900" y="2463800"/>
            <a:ext cx="2959100" cy="1181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92400" y="1752600"/>
            <a:ext cx="17780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95300" y="1536700"/>
            <a:ext cx="2946400" cy="1181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-546100"/>
            <a:ext cx="16459200" cy="12077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8400" y="2400300"/>
            <a:ext cx="8229600" cy="6045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27200" y="-711200"/>
            <a:ext cx="13855700" cy="3810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25500" y="-63500"/>
            <a:ext cx="1739900" cy="248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03600" y="-63500"/>
            <a:ext cx="1739900" cy="2489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14900" y="990600"/>
            <a:ext cx="7378700" cy="13843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231900" y="5638800"/>
            <a:ext cx="11201400" cy="3238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49400" y="6426200"/>
            <a:ext cx="5600700" cy="1612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90700" y="6692900"/>
            <a:ext cx="5384800" cy="16637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900" y="2108200"/>
            <a:ext cx="9702800" cy="3352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137900" y="2921000"/>
            <a:ext cx="4851400" cy="1676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17200" y="3200400"/>
            <a:ext cx="5930900" cy="17526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07700" y="6845300"/>
            <a:ext cx="2032000" cy="1320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59000" y="4445000"/>
            <a:ext cx="12141200" cy="234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64100"/>
            <a:ext cx="18288000" cy="119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6807200"/>
            <a:ext cx="105283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0800" y="6807200"/>
            <a:ext cx="105283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9131300"/>
            <a:ext cx="18313400" cy="139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90900" y="2463800"/>
            <a:ext cx="2959100" cy="1181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92400" y="1752600"/>
            <a:ext cx="17780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95300" y="1536700"/>
            <a:ext cx="2946400" cy="1181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7200" y="-711200"/>
            <a:ext cx="13855700" cy="3810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25500" y="-63500"/>
            <a:ext cx="1739900" cy="2489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3600" y="-63500"/>
            <a:ext cx="1739900" cy="2489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14900" y="990600"/>
            <a:ext cx="7378700" cy="1384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7900" y="1244600"/>
            <a:ext cx="6197600" cy="8229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89200" y="3276600"/>
            <a:ext cx="3098800" cy="4114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2908300"/>
            <a:ext cx="2946400" cy="800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2000" y="3086100"/>
            <a:ext cx="1473200" cy="406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98800" y="2933700"/>
            <a:ext cx="1765300" cy="749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51100" y="5702300"/>
            <a:ext cx="3098800" cy="8636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67200" y="1244600"/>
            <a:ext cx="6197600" cy="822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8500" y="3276600"/>
            <a:ext cx="3098800" cy="41148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67400" y="2908300"/>
            <a:ext cx="2946400" cy="800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91300" y="3086100"/>
            <a:ext cx="1473200" cy="4064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88100" y="2933700"/>
            <a:ext cx="1790700" cy="7493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05500" y="5499100"/>
            <a:ext cx="2781300" cy="128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72300" y="4533900"/>
            <a:ext cx="711200" cy="8890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43800" y="1244600"/>
            <a:ext cx="6197600" cy="8229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55100" y="3276600"/>
            <a:ext cx="3098800" cy="41148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44000" y="2908300"/>
            <a:ext cx="2946400" cy="8001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67900" y="3086100"/>
            <a:ext cx="1473200" cy="4064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664700" y="2933700"/>
            <a:ext cx="1790700" cy="7493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37700" y="3632200"/>
            <a:ext cx="2501900" cy="2870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96400" y="5702300"/>
            <a:ext cx="2679700" cy="863600"/>
          </a:xfrm>
          <a:prstGeom prst="rect">
            <a:avLst/>
          </a:prstGeom>
        </p:spPr>
      </p:pic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20400" y="1244600"/>
            <a:ext cx="6197600" cy="82296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331700" y="3276600"/>
            <a:ext cx="3098800" cy="4114800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433300" y="2908300"/>
            <a:ext cx="2946400" cy="8001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144500" y="3086100"/>
            <a:ext cx="1473200" cy="4064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2941300" y="2933700"/>
            <a:ext cx="1803400" cy="7493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746500" y="4533900"/>
            <a:ext cx="647700" cy="1079500"/>
          </a:xfrm>
          <a:prstGeom prst="rect">
            <a:avLst/>
          </a:prstGeom>
        </p:spPr>
      </p:pic>
      <p:grpSp>
        <p:nvGrpSpPr>
          <p:cNvPr id="71" name="Group 7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2" name="Picture 7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208000" y="4318000"/>
            <a:ext cx="1270000" cy="12700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509500" y="5499100"/>
            <a:ext cx="2819400" cy="1282700"/>
          </a:xfrm>
          <a:prstGeom prst="rect">
            <a:avLst/>
          </a:prstGeom>
        </p:spPr>
      </p:pic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5" name="Group 7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6" name="Picture 7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2357100" y="8559800"/>
            <a:ext cx="6616700" cy="15748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970000" y="8928100"/>
            <a:ext cx="3302000" cy="787400"/>
          </a:xfrm>
          <a:prstGeom prst="rect">
            <a:avLst/>
          </a:prstGeom>
        </p:spPr>
      </p:pic>
      <p:grpSp>
        <p:nvGrpSpPr>
          <p:cNvPr id="78" name="Group 7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9" name="Picture 79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-1140000">
            <a:off x="16662400" y="8750300"/>
            <a:ext cx="939800" cy="14986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-1140000">
            <a:off x="16840200" y="9105900"/>
            <a:ext cx="469900" cy="7493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995400" y="8547100"/>
            <a:ext cx="32258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6807200"/>
            <a:ext cx="105283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0800" y="6807200"/>
            <a:ext cx="105283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9131300"/>
            <a:ext cx="18313400" cy="139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90900" y="2463800"/>
            <a:ext cx="2959100" cy="1181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92400" y="1752600"/>
            <a:ext cx="17780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95300" y="1536700"/>
            <a:ext cx="2946400" cy="1181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0100" y="-711200"/>
            <a:ext cx="13525500" cy="3810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25500" y="-63500"/>
            <a:ext cx="1739900" cy="2489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3600" y="-63500"/>
            <a:ext cx="1739900" cy="2489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14900" y="990600"/>
            <a:ext cx="7378700" cy="1384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7900" y="3568700"/>
            <a:ext cx="7683500" cy="3898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800" y="2527300"/>
            <a:ext cx="5676900" cy="1701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9700" y="4165600"/>
            <a:ext cx="7086600" cy="2908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77400" y="3568700"/>
            <a:ext cx="7683500" cy="3898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25000" y="2527300"/>
            <a:ext cx="4673600" cy="1701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10800" y="4165600"/>
            <a:ext cx="6946900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6200"/>
            <a:ext cx="9271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00" y="6413500"/>
            <a:ext cx="92837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1100"/>
            <a:ext cx="182880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10100"/>
            <a:ext cx="182880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300" y="6807200"/>
            <a:ext cx="105283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0800" y="6807200"/>
            <a:ext cx="105283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9131300"/>
            <a:ext cx="18313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77900" y="9004300"/>
            <a:ext cx="461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9004300"/>
            <a:ext cx="4610100" cy="69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9004300"/>
            <a:ext cx="4610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004300"/>
            <a:ext cx="4610100" cy="698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8039100"/>
            <a:ext cx="2082800" cy="119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200" y="7010400"/>
            <a:ext cx="2057400" cy="2057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76600" y="7645400"/>
            <a:ext cx="2768600" cy="1587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30300" y="7924800"/>
            <a:ext cx="22860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6300" y="4546600"/>
            <a:ext cx="2959100" cy="1181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700" y="711200"/>
            <a:ext cx="2946400" cy="1181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82900" y="1295400"/>
            <a:ext cx="1778000" cy="711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378200" y="-889000"/>
            <a:ext cx="25133300" cy="10833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7500" y="1752600"/>
            <a:ext cx="12573000" cy="5422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8200" y="1536700"/>
            <a:ext cx="9702800" cy="3352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41200" y="2349500"/>
            <a:ext cx="4851400" cy="16764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571500000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5400" y="5410200"/>
            <a:ext cx="8077200" cy="38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906500" y="6184900"/>
            <a:ext cx="3086100" cy="30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9900" y="4292600"/>
            <a:ext cx="4191000" cy="7239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737600" y="2755900"/>
            <a:ext cx="825500" cy="825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71700" y="3111500"/>
            <a:ext cx="469900" cy="914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57500" y="2286000"/>
            <a:ext cx="292100" cy="444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018000" y="2730500"/>
            <a:ext cx="469900" cy="914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049000" y="2514600"/>
            <a:ext cx="6477000" cy="1854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98700" y="3327400"/>
            <a:ext cx="12014200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16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cyci</cp:lastModifiedBy>
  <cp:revision>2</cp:revision>
  <dcterms:created xsi:type="dcterms:W3CDTF">2006-08-16T00:00:00Z</dcterms:created>
  <dcterms:modified xsi:type="dcterms:W3CDTF">2025-01-20T05:04:50Z</dcterms:modified>
</cp:coreProperties>
</file>